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1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4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7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0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8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25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1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56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67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2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3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FB4E-A1BC-4DD9-AD31-D54A0FCF289C}" type="datetimeFigureOut">
              <a:rPr lang="es-MX" smtClean="0"/>
              <a:t>25/08/2015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6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2015-08-25T15:37:39Z</dcterms:created>
  <dcterms:modified xsi:type="dcterms:W3CDTF">2015-08-25T15:39:09Z</dcterms:modified>
</cp:coreProperties>
</file>